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86" r:id="rId3"/>
    <p:sldId id="257" r:id="rId4"/>
    <p:sldId id="288" r:id="rId5"/>
    <p:sldId id="258" r:id="rId6"/>
    <p:sldId id="274" r:id="rId7"/>
    <p:sldId id="260" r:id="rId8"/>
    <p:sldId id="278" r:id="rId9"/>
    <p:sldId id="261" r:id="rId10"/>
    <p:sldId id="279" r:id="rId11"/>
    <p:sldId id="280" r:id="rId12"/>
    <p:sldId id="281" r:id="rId13"/>
    <p:sldId id="262" r:id="rId14"/>
    <p:sldId id="275" r:id="rId15"/>
    <p:sldId id="276" r:id="rId16"/>
    <p:sldId id="282" r:id="rId17"/>
    <p:sldId id="263" r:id="rId18"/>
    <p:sldId id="264" r:id="rId19"/>
    <p:sldId id="265" r:id="rId20"/>
    <p:sldId id="266" r:id="rId21"/>
    <p:sldId id="267" r:id="rId22"/>
    <p:sldId id="268" r:id="rId23"/>
    <p:sldId id="283" r:id="rId24"/>
    <p:sldId id="269" r:id="rId25"/>
    <p:sldId id="277" r:id="rId26"/>
    <p:sldId id="270" r:id="rId27"/>
    <p:sldId id="272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00B6"/>
    <a:srgbClr val="136F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577" autoAdjust="0"/>
  </p:normalViewPr>
  <p:slideViewPr>
    <p:cSldViewPr>
      <p:cViewPr varScale="1">
        <p:scale>
          <a:sx n="67" d="100"/>
          <a:sy n="67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BC5F5-01C4-43F5-9D09-88B551BAD3AB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0E0F2-9EE7-4B60-AF2E-06AF27A2B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0E0F2-9EE7-4B60-AF2E-06AF27A2BF3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0E0F2-9EE7-4B60-AF2E-06AF27A2BF3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9270" y="2967335"/>
            <a:ext cx="80254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Welcome to all </a:t>
            </a:r>
            <a:endParaRPr lang="en-US" sz="8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609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Our approach </a:t>
            </a:r>
            <a:endParaRPr lang="en-US" sz="36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676400"/>
            <a:ext cx="7086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1.Preventive:</a:t>
            </a:r>
            <a:r>
              <a:rPr lang="en-US" sz="2400" dirty="0" smtClean="0"/>
              <a:t> In this model of approach we take all the measures to prevent certain illnesses like cough, cold and other diseases that we are prone to get</a:t>
            </a:r>
          </a:p>
          <a:p>
            <a:r>
              <a:rPr lang="en-US" sz="2400" dirty="0" smtClean="0"/>
              <a:t>. </a:t>
            </a:r>
          </a:p>
          <a:p>
            <a:r>
              <a:rPr lang="en-US" sz="2400" b="1" dirty="0" smtClean="0"/>
              <a:t>2.Promotive:</a:t>
            </a:r>
            <a:r>
              <a:rPr lang="en-US" sz="2400" dirty="0" smtClean="0"/>
              <a:t>In this model approach we  practice many health promoting practices such as balanced diet, yoga and exercise, sports and etc. </a:t>
            </a:r>
          </a:p>
          <a:p>
            <a:r>
              <a:rPr lang="en-US" sz="2400" dirty="0" smtClean="0"/>
              <a:t>  </a:t>
            </a:r>
          </a:p>
          <a:p>
            <a:r>
              <a:rPr lang="en-US" sz="2400" b="1" dirty="0" smtClean="0"/>
              <a:t>3.Curative:</a:t>
            </a:r>
            <a:r>
              <a:rPr lang="en-US" sz="2400" dirty="0" smtClean="0"/>
              <a:t> In this model of approach we receive on going medication such as ART Anti retroviral treatment, physiotherapy,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09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Psycho- social wellbeing. </a:t>
            </a:r>
            <a:endParaRPr lang="en-US" sz="32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76400"/>
            <a:ext cx="838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1.Peer interaction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2.Interaction with volunteers and various segments of people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3.Exposure visits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4.Family relatives</a:t>
            </a: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6096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Emotional well being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&amp;Mental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health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146280"/>
            <a:ext cx="800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Environment</a:t>
            </a:r>
            <a:endParaRPr lang="en-US" sz="3600" b="1" dirty="0" smtClean="0"/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Emotional </a:t>
            </a:r>
            <a:r>
              <a:rPr lang="en-US" sz="3600" b="1" dirty="0" smtClean="0"/>
              <a:t>well being groups </a:t>
            </a:r>
            <a:endParaRPr lang="en-US" sz="3600" b="1" dirty="0" smtClean="0"/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Guidance </a:t>
            </a:r>
            <a:r>
              <a:rPr lang="en-US" sz="3600" b="1" dirty="0" smtClean="0"/>
              <a:t>by staff and </a:t>
            </a:r>
            <a:r>
              <a:rPr lang="en-US" sz="3600" b="1" dirty="0" smtClean="0"/>
              <a:t>mentors</a:t>
            </a:r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External </a:t>
            </a:r>
            <a:r>
              <a:rPr lang="en-US" sz="3600" b="1" dirty="0" smtClean="0"/>
              <a:t>counseling help Sr. </a:t>
            </a:r>
            <a:r>
              <a:rPr lang="en-US" sz="3600" b="1" dirty="0" smtClean="0"/>
              <a:t>Bridget</a:t>
            </a:r>
          </a:p>
          <a:p>
            <a:pPr>
              <a:buFont typeface="Wingdings" pitchFamily="2" charset="2"/>
              <a:buChar char="v"/>
            </a:pPr>
            <a:r>
              <a:rPr lang="en-US" sz="3600" b="1" dirty="0" smtClean="0"/>
              <a:t>Psycatric </a:t>
            </a:r>
            <a:r>
              <a:rPr lang="en-US" sz="3600" b="1" dirty="0" smtClean="0"/>
              <a:t>help and evaluation by </a:t>
            </a:r>
            <a:endParaRPr lang="en-US" sz="3600" b="1" dirty="0" smtClean="0"/>
          </a:p>
          <a:p>
            <a:r>
              <a:rPr lang="en-US" sz="3600" b="1" dirty="0" smtClean="0"/>
              <a:t> </a:t>
            </a:r>
            <a:r>
              <a:rPr lang="en-US" sz="3600" b="1" dirty="0" smtClean="0"/>
              <a:t>   </a:t>
            </a:r>
            <a:r>
              <a:rPr lang="en-US" sz="3600" b="1" dirty="0" err="1" smtClean="0"/>
              <a:t>Dr.Rinku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762000"/>
            <a:ext cx="7347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</a:rPr>
              <a:t>Best practices in snehagram to be healthy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Picture 3" descr="DSC033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905000"/>
            <a:ext cx="30480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81600" y="2438400"/>
            <a:ext cx="365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Nutritional care</a:t>
            </a:r>
          </a:p>
          <a:p>
            <a:endParaRPr lang="en-US" dirty="0"/>
          </a:p>
        </p:txBody>
      </p:sp>
      <p:pic>
        <p:nvPicPr>
          <p:cNvPr id="7" name="Picture 6" descr="DSC035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622755"/>
            <a:ext cx="4038600" cy="301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1295400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haroni" pitchFamily="2" charset="-79"/>
                <a:cs typeface="Aharoni" pitchFamily="2" charset="-79"/>
              </a:rPr>
              <a:t>Medical support ( Onsite and Referral systems)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858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en-US" sz="2400" dirty="0" smtClean="0">
                <a:solidFill>
                  <a:srgbClr val="F600B6"/>
                </a:solidFill>
                <a:latin typeface="Aharoni" pitchFamily="2" charset="-79"/>
                <a:cs typeface="Aharoni" pitchFamily="2" charset="-79"/>
              </a:rPr>
              <a:t>Emotional support systems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12954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Yoga  and Breathing Exercises</a:t>
            </a:r>
          </a:p>
          <a:p>
            <a:endParaRPr lang="en-US" sz="2400" dirty="0"/>
          </a:p>
        </p:txBody>
      </p:sp>
      <p:pic>
        <p:nvPicPr>
          <p:cNvPr id="5" name="Picture 4" descr="snehagram-final 2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0"/>
            <a:ext cx="31242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Zamil\Desktop\babu\photos\boys\multipurpose hal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981200"/>
            <a:ext cx="46482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371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Hygiene </a:t>
            </a:r>
          </a:p>
          <a:p>
            <a:endParaRPr lang="en-US" dirty="0"/>
          </a:p>
        </p:txBody>
      </p:sp>
      <p:pic>
        <p:nvPicPr>
          <p:cNvPr id="7" name="Picture 6" descr="DSC00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3048000"/>
            <a:ext cx="61722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0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0"/>
            <a:ext cx="6172200" cy="332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810000" y="2819400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Running and Sports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1" name="Picture 3" descr="C:\Users\Zamil\Desktop\babu\photos\fr. mathew feast\DSC06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828800"/>
            <a:ext cx="3200400" cy="3978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7315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 smtClean="0"/>
          </a:p>
          <a:p>
            <a:endParaRPr lang="en-US" sz="6000" dirty="0" smtClean="0"/>
          </a:p>
          <a:p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6764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600B6"/>
                </a:solidFill>
              </a:rPr>
              <a:t>4. Build self esteem and confident through life skill training guidance and support</a:t>
            </a:r>
            <a:r>
              <a:rPr lang="en-US" sz="2400" b="1" dirty="0" smtClean="0"/>
              <a:t>. 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0480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smtClean="0"/>
              <a:t>Camps 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Workshops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Facilitating the young ones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266" y="381000"/>
            <a:ext cx="5826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Vocational Training </a:t>
            </a:r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4478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develop skills for securing job through vocational training based on aptitude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SC032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276600"/>
            <a:ext cx="42672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:\DSC03729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724400" y="3124200"/>
            <a:ext cx="4200524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19200" y="6248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FARMING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624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TAILORING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5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9800"/>
            <a:ext cx="4495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SC03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286000"/>
            <a:ext cx="47244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9600" y="1981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COMPUTER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1905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RECYCLING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2362200"/>
            <a:ext cx="4267201" cy="3403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752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DAIRY FARMING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1295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MARKETING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IMG201609231001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905000"/>
            <a:ext cx="3886200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0MSDCF\DSC06706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12574" r="25415"/>
          <a:stretch>
            <a:fillRect/>
          </a:stretch>
        </p:blipFill>
        <p:spPr bwMode="auto">
          <a:xfrm>
            <a:off x="0" y="-457200"/>
            <a:ext cx="9144000" cy="746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8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CATERING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304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POULTRY</a:t>
            </a:r>
            <a:endParaRPr lang="en-US" b="1" dirty="0"/>
          </a:p>
        </p:txBody>
      </p:sp>
      <p:pic>
        <p:nvPicPr>
          <p:cNvPr id="1026" name="Picture 2" descr="C:\Users\Zamil\Desktop\babu\photos\fr. mathew feast\DSC06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38100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Zamil\Desktop\babu\photos\fr. mathew feast\DSC06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3657600" cy="284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G:\DCIM\100MSDCF\DSC06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905000"/>
            <a:ext cx="44958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PHOTOGRAPHY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NURSERY</a:t>
            </a:r>
            <a:endParaRPr lang="en-US" dirty="0"/>
          </a:p>
        </p:txBody>
      </p:sp>
      <p:pic>
        <p:nvPicPr>
          <p:cNvPr id="6" name="Picture 5" descr="adef xt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2133600"/>
            <a:ext cx="4982609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Photo on 9-25-16 at 10.57 AM #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32766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0800" y="0"/>
            <a:ext cx="4725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600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WORKSHOPS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600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981200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Leadership 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Personality development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skill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Entrepreneurship training </a:t>
            </a: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guidance</a:t>
            </a:r>
          </a:p>
        </p:txBody>
      </p:sp>
      <p:pic>
        <p:nvPicPr>
          <p:cNvPr id="4098" name="Picture 2" descr="C:\Users\Zamil\Desktop\babu\photos\Leadership workshop\DSC01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667000"/>
            <a:ext cx="51816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Zamil\Desktop\babu\photos\Leadership workshop\DSC06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038600"/>
            <a:ext cx="3276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4800" y="10668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To guide and support the students to transition into responsible, healthy and hope filled adults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066800"/>
            <a:ext cx="6553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Out reach program </a:t>
            </a:r>
          </a:p>
          <a:p>
            <a:endParaRPr lang="en-US" sz="32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4800" y="2286000"/>
            <a:ext cx="8077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endParaRPr lang="en-US" sz="2000" b="1" dirty="0" smtClean="0"/>
          </a:p>
          <a:p>
            <a:pPr marL="342900" indent="-342900" algn="just"/>
            <a:r>
              <a:rPr lang="en-US" sz="2800" b="1" dirty="0" smtClean="0">
                <a:latin typeface="+mj-lt"/>
              </a:rPr>
              <a:t>1.Children of krishnagiri project (Kalangare camp)</a:t>
            </a:r>
          </a:p>
          <a:p>
            <a:pPr algn="just"/>
            <a:r>
              <a:rPr lang="en-US" sz="2800" b="1" dirty="0" smtClean="0">
                <a:latin typeface="+mj-lt"/>
              </a:rPr>
              <a:t> 2.Children of community</a:t>
            </a:r>
          </a:p>
          <a:p>
            <a:pPr algn="just"/>
            <a:r>
              <a:rPr lang="en-US" sz="2800" b="1" dirty="0" smtClean="0">
                <a:latin typeface="+mj-lt"/>
              </a:rPr>
              <a:t> 3.  Community outreach   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152400"/>
            <a:ext cx="6918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Co-curricular activities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295400"/>
            <a:ext cx="259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Sports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Dance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Gardening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Yoga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Exercise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Running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Exposure visits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Creativity development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Cultural programs</a:t>
            </a:r>
          </a:p>
        </p:txBody>
      </p:sp>
      <p:pic>
        <p:nvPicPr>
          <p:cNvPr id="5122" name="Picture 2" descr="C:\Users\Zamil\Desktop\babu\photos\sports camp\DSC00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603" y="3429000"/>
            <a:ext cx="6012397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Zamil\Desktop\babu\photos\boys\grammy night 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86200"/>
            <a:ext cx="33528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DSC00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990600"/>
            <a:ext cx="60198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6096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Festivals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143001"/>
            <a:ext cx="5638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36F25"/>
                </a:solidFill>
              </a:rPr>
              <a:t>    We celebrate all national days and    also many religious festivals such as :</a:t>
            </a:r>
          </a:p>
          <a:p>
            <a:r>
              <a:rPr lang="en-US" sz="2800" b="1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Republic day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Independence day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Gandhi jayanthi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Pongal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Ugadi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Diwali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Onam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Christmas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</a:t>
            </a:r>
            <a:r>
              <a:rPr lang="en-US" sz="2800" b="1" dirty="0" err="1" smtClean="0"/>
              <a:t>Holi</a:t>
            </a:r>
            <a:r>
              <a:rPr lang="en-US" sz="2800" b="1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001" y="685800"/>
            <a:ext cx="8045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Partnership &amp;Collaboration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752600"/>
            <a:ext cx="716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+mj-lt"/>
                <a:cs typeface="Times New Roman" pitchFamily="18" charset="0"/>
              </a:rPr>
              <a:t>Camillians 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Daughters Of Divine Providence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Karnataka Health Promotion Trust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St. John’s Medical College  Hospital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Boston University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Runners High, Bangalore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International Service Agency (INSA-India)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Christ University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ICRDCE ,Chennai 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Bangalore School Sports Foundation (BSSF)</a:t>
            </a:r>
          </a:p>
          <a:p>
            <a:pPr>
              <a:buFont typeface="Wingdings" pitchFamily="2" charset="2"/>
              <a:buChar char="q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Learn For Life Foundation, USA</a:t>
            </a:r>
          </a:p>
          <a:p>
            <a:endParaRPr lang="en-US" sz="2400" dirty="0" smtClean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9050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Farming</a:t>
            </a:r>
          </a:p>
        </p:txBody>
      </p:sp>
      <p:pic>
        <p:nvPicPr>
          <p:cNvPr id="6" name="Picture 5" descr="DSC03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90600"/>
            <a:ext cx="25146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DSC03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038600"/>
            <a:ext cx="2514600" cy="2438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DSC038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3733800"/>
            <a:ext cx="26670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676400" y="228600"/>
            <a:ext cx="6709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Sustainability projects</a:t>
            </a:r>
            <a:endParaRPr lang="en-US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3657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Farming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64886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Dairy farm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6488668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Recycling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IMG201609231001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2819400"/>
            <a:ext cx="2667000" cy="2383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581400" y="5410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/>
              <a:t>Marketing </a:t>
            </a:r>
            <a:endParaRPr lang="en-US" b="1" dirty="0"/>
          </a:p>
        </p:txBody>
      </p:sp>
      <p:pic>
        <p:nvPicPr>
          <p:cNvPr id="14" name="Picture 2" descr="G:\DCIM\100MSDCF\DSC066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990600"/>
            <a:ext cx="2590800" cy="23706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477000" y="3352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Poultry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2 sunset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2200" y="609600"/>
            <a:ext cx="3630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912"/>
          </a:xfrm>
        </p:spPr>
        <p:txBody>
          <a:bodyPr>
            <a:noAutofit/>
          </a:bodyPr>
          <a:lstStyle/>
          <a:p>
            <a:pPr algn="ctr"/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000" dirty="0" smtClean="0"/>
          </a:p>
          <a:p>
            <a:r>
              <a:rPr lang="en-US" sz="2800" b="1" dirty="0" smtClean="0"/>
              <a:t>Education</a:t>
            </a:r>
          </a:p>
          <a:p>
            <a:r>
              <a:rPr lang="en-US" sz="2800" b="1" dirty="0" smtClean="0"/>
              <a:t>Health   </a:t>
            </a:r>
          </a:p>
          <a:p>
            <a:r>
              <a:rPr lang="en-US" sz="2800" b="1" dirty="0" smtClean="0"/>
              <a:t>Vocational training</a:t>
            </a:r>
          </a:p>
          <a:p>
            <a:r>
              <a:rPr lang="en-US" sz="2800" b="1" dirty="0" smtClean="0"/>
              <a:t>Work shops</a:t>
            </a:r>
          </a:p>
          <a:p>
            <a:r>
              <a:rPr lang="en-US" sz="2800" b="1" dirty="0" smtClean="0"/>
              <a:t>Co-curricular activities</a:t>
            </a:r>
          </a:p>
          <a:p>
            <a:r>
              <a:rPr lang="en-US" sz="2800" b="1" dirty="0" smtClean="0"/>
              <a:t>Partnerships &amp; collaboration</a:t>
            </a:r>
          </a:p>
          <a:p>
            <a:r>
              <a:rPr lang="en-US" sz="2800" b="1" dirty="0" smtClean="0"/>
              <a:t>Preparing for our Future</a:t>
            </a:r>
          </a:p>
          <a:p>
            <a:r>
              <a:rPr lang="en-US" sz="2800" b="1" dirty="0" smtClean="0"/>
              <a:t>Sustainability projects for Snehagram</a:t>
            </a:r>
          </a:p>
          <a:p>
            <a:r>
              <a:rPr lang="en-US" sz="2800" b="1" dirty="0" smtClean="0"/>
              <a:t>Achievements and Milestones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To create a home away from  home 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9282" y="536589"/>
            <a:ext cx="3031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Education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8956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600B6"/>
                </a:solidFill>
                <a:latin typeface="Times New Roman" pitchFamily="18" charset="0"/>
                <a:cs typeface="Times New Roman" pitchFamily="18" charset="0"/>
              </a:rPr>
              <a:t> To attain optimum education to build our lives.</a:t>
            </a:r>
            <a:endParaRPr lang="en-US" sz="4800" b="1" dirty="0">
              <a:solidFill>
                <a:srgbClr val="F600B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334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Educate for life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Self Directed </a:t>
            </a:r>
          </a:p>
          <a:p>
            <a:r>
              <a:rPr lang="en-US" dirty="0" smtClean="0"/>
              <a:t>Facilitated by  teachers and Peers</a:t>
            </a:r>
          </a:p>
          <a:p>
            <a:r>
              <a:rPr lang="en-US" dirty="0" smtClean="0"/>
              <a:t>Group Study and Comprehension Focused</a:t>
            </a:r>
          </a:p>
          <a:p>
            <a:r>
              <a:rPr lang="en-US" dirty="0" smtClean="0"/>
              <a:t>Life Skill Integrated</a:t>
            </a:r>
          </a:p>
          <a:p>
            <a:r>
              <a:rPr lang="en-US" dirty="0" smtClean="0"/>
              <a:t>Some Stats of Academic Year 2016-2017</a:t>
            </a:r>
          </a:p>
          <a:p>
            <a:pPr lvl="1"/>
            <a:r>
              <a:rPr lang="en-US" dirty="0" smtClean="0"/>
              <a:t>Post NIOS and Vocational Training – 18</a:t>
            </a:r>
          </a:p>
          <a:p>
            <a:pPr lvl="1"/>
            <a:r>
              <a:rPr lang="en-US" dirty="0" smtClean="0"/>
              <a:t>NIOS 	- 20</a:t>
            </a:r>
          </a:p>
          <a:p>
            <a:pPr lvl="1"/>
            <a:r>
              <a:rPr lang="en-US" dirty="0" smtClean="0"/>
              <a:t>Pre NIOS -22</a:t>
            </a:r>
          </a:p>
          <a:p>
            <a:pPr lvl="1"/>
            <a:r>
              <a:rPr lang="en-US" dirty="0" smtClean="0"/>
              <a:t>Skill Training -  3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First Batch of our 18 students successfully completed our 10</a:t>
            </a:r>
            <a:r>
              <a:rPr lang="en-US" sz="4000" b="1" baseline="30000" dirty="0" smtClean="0">
                <a:solidFill>
                  <a:srgbClr val="7030A0"/>
                </a:solidFill>
              </a:rPr>
              <a:t>th</a:t>
            </a:r>
            <a:r>
              <a:rPr lang="en-US" sz="4000" b="1" dirty="0" smtClean="0">
                <a:solidFill>
                  <a:srgbClr val="7030A0"/>
                </a:solidFill>
              </a:rPr>
              <a:t> exam in 2016</a:t>
            </a:r>
            <a:endParaRPr lang="en-IN" sz="4000" b="1" dirty="0">
              <a:solidFill>
                <a:srgbClr val="7030A0"/>
              </a:solidFill>
            </a:endParaRPr>
          </a:p>
        </p:txBody>
      </p:sp>
      <p:pic>
        <p:nvPicPr>
          <p:cNvPr id="4" name="Content Placeholder 3" descr="Class Roo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51520" y="1785926"/>
            <a:ext cx="4392488" cy="474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Zamil\Desktop\photos\DSC03580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4644008" y="1796480"/>
            <a:ext cx="4222069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600B6"/>
                </a:solidFill>
              </a:rPr>
              <a:t>After 10</a:t>
            </a:r>
            <a:r>
              <a:rPr lang="en-US" b="1" baseline="30000" dirty="0" smtClean="0">
                <a:solidFill>
                  <a:srgbClr val="F600B6"/>
                </a:solidFill>
              </a:rPr>
              <a:t>th</a:t>
            </a:r>
            <a:r>
              <a:rPr lang="en-US" b="1" dirty="0" smtClean="0">
                <a:solidFill>
                  <a:srgbClr val="F600B6"/>
                </a:solidFill>
              </a:rPr>
              <a:t> program</a:t>
            </a:r>
            <a:br>
              <a:rPr lang="en-US" b="1" dirty="0" smtClean="0">
                <a:solidFill>
                  <a:srgbClr val="F600B6"/>
                </a:solidFill>
              </a:rPr>
            </a:br>
            <a:endParaRPr lang="en-US" b="1" dirty="0">
              <a:solidFill>
                <a:srgbClr val="F600B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en-US" b="1" dirty="0" smtClean="0"/>
              <a:t>Many of us after 10</a:t>
            </a:r>
            <a:r>
              <a:rPr lang="en-US" b="1" baseline="30000" dirty="0" smtClean="0"/>
              <a:t>th</a:t>
            </a:r>
            <a:r>
              <a:rPr lang="en-US" b="1" dirty="0" smtClean="0"/>
              <a:t> program have been engaging ourselves in various job oriented classes and training. And four of our friends have left to their home with a mind to find some courses and jobs to start up their lives.</a:t>
            </a:r>
          </a:p>
          <a:p>
            <a:pPr algn="just"/>
            <a:r>
              <a:rPr lang="en-US" b="1" dirty="0" smtClean="0"/>
              <a:t>Organic farming</a:t>
            </a:r>
          </a:p>
          <a:p>
            <a:pPr algn="just"/>
            <a:r>
              <a:rPr lang="en-US" b="1" dirty="0" smtClean="0"/>
              <a:t>Dairy farming</a:t>
            </a:r>
          </a:p>
          <a:p>
            <a:pPr algn="just"/>
            <a:r>
              <a:rPr lang="en-US" b="1" dirty="0" smtClean="0"/>
              <a:t>Poultry</a:t>
            </a:r>
          </a:p>
          <a:p>
            <a:pPr algn="just"/>
            <a:r>
              <a:rPr lang="en-US" b="1" dirty="0" smtClean="0"/>
              <a:t>Marketing</a:t>
            </a:r>
          </a:p>
          <a:p>
            <a:pPr algn="just"/>
            <a:r>
              <a:rPr lang="en-US" b="1" dirty="0" smtClean="0"/>
              <a:t>Reuse project</a:t>
            </a:r>
          </a:p>
          <a:p>
            <a:pPr algn="just"/>
            <a:r>
              <a:rPr lang="en-US" b="1" dirty="0" smtClean="0"/>
              <a:t>Tailoring</a:t>
            </a:r>
          </a:p>
          <a:p>
            <a:pPr algn="just"/>
            <a:r>
              <a:rPr lang="en-US" b="1" dirty="0" smtClean="0"/>
              <a:t>Personal studies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52400"/>
            <a:ext cx="7391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comprehensive  </a:t>
            </a:r>
          </a:p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holistic Health  care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 descr="DSC04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200400"/>
            <a:ext cx="4191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nehagram-final 2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200400"/>
            <a:ext cx="41148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3400" y="1447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To ensure quality of life through comprehensive and holistic health care  integrated with adequate psycho-social and emotional well being.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536</Words>
  <Application>Microsoft Office PowerPoint</Application>
  <PresentationFormat>On-screen Show (4:3)</PresentationFormat>
  <Paragraphs>154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Objectives </vt:lpstr>
      <vt:lpstr>Slide 5</vt:lpstr>
      <vt:lpstr>Our Approach </vt:lpstr>
      <vt:lpstr>First Batch of our 18 students successfully completed our 10th exam in 2016</vt:lpstr>
      <vt:lpstr>After 10th program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SNEHAGRAM</dc:creator>
  <cp:lastModifiedBy>Joby</cp:lastModifiedBy>
  <cp:revision>96</cp:revision>
  <dcterms:created xsi:type="dcterms:W3CDTF">2006-08-16T00:00:00Z</dcterms:created>
  <dcterms:modified xsi:type="dcterms:W3CDTF">2016-09-27T10:04:19Z</dcterms:modified>
</cp:coreProperties>
</file>